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D7C0EF0-494C-4711-864D-4B738221BE76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54D4F4D-CF6C-43F6-AD0C-14634C311BD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LTs8YnKfSs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4wQsWL-lMJw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fifilmhistory.com/" TargetMode="External"/><Relationship Id="rId2" Type="http://schemas.openxmlformats.org/officeDocument/2006/relationships/hyperlink" Target="http://www.filmsite.org/sci-fifilm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77000" y="3630121"/>
            <a:ext cx="3276600" cy="1066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Jared Scott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3600" y="-647700"/>
            <a:ext cx="3966482" cy="3657600"/>
          </a:xfrm>
        </p:spPr>
        <p:txBody>
          <a:bodyPr/>
          <a:lstStyle/>
          <a:p>
            <a:r>
              <a:rPr lang="en-US" dirty="0" smtClean="0">
                <a:latin typeface="AlternateGothic2 BT" panose="020B0608020202050204" pitchFamily="34" charset="0"/>
              </a:rPr>
              <a:t> </a:t>
            </a:r>
            <a:br>
              <a:rPr lang="en-US" dirty="0" smtClean="0">
                <a:latin typeface="AlternateGothic2 BT" panose="020B0608020202050204" pitchFamily="34" charset="0"/>
              </a:rPr>
            </a:br>
            <a:r>
              <a:rPr lang="en-US" dirty="0" smtClean="0">
                <a:latin typeface="AlternateGothic2 BT" panose="020B0608020202050204" pitchFamily="34" charset="0"/>
              </a:rPr>
              <a:t>What </a:t>
            </a:r>
            <a:br>
              <a:rPr lang="en-US" dirty="0" smtClean="0">
                <a:latin typeface="AlternateGothic2 BT" panose="020B0608020202050204" pitchFamily="34" charset="0"/>
              </a:rPr>
            </a:br>
            <a:r>
              <a:rPr lang="en-US" dirty="0" smtClean="0">
                <a:latin typeface="AlternateGothic2 BT" panose="020B0608020202050204" pitchFamily="34" charset="0"/>
              </a:rPr>
              <a:t>Makes a</a:t>
            </a:r>
            <a:br>
              <a:rPr lang="en-US" dirty="0" smtClean="0">
                <a:latin typeface="AlternateGothic2 BT" panose="020B0608020202050204" pitchFamily="34" charset="0"/>
              </a:rPr>
            </a:br>
            <a:r>
              <a:rPr lang="en-US" dirty="0" smtClean="0">
                <a:latin typeface="AlternateGothic2 BT" panose="020B0608020202050204" pitchFamily="34" charset="0"/>
              </a:rPr>
              <a:t> science fiction</a:t>
            </a:r>
            <a:br>
              <a:rPr lang="en-US" dirty="0" smtClean="0">
                <a:latin typeface="AlternateGothic2 BT" panose="020B0608020202050204" pitchFamily="34" charset="0"/>
              </a:rPr>
            </a:br>
            <a:r>
              <a:rPr lang="en-US" dirty="0" smtClean="0">
                <a:latin typeface="AlternateGothic2 BT" panose="020B0608020202050204" pitchFamily="34" charset="0"/>
              </a:rPr>
              <a:t> film</a:t>
            </a:r>
            <a:endParaRPr lang="en-US" dirty="0">
              <a:latin typeface="AlternateGothic2 BT" panose="020B060802020205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" y="76200"/>
            <a:ext cx="1602377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318" y="228600"/>
            <a:ext cx="1251857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259" y="157162"/>
            <a:ext cx="1549173" cy="23574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" y="2667000"/>
            <a:ext cx="1385888" cy="21089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6829"/>
            <a:ext cx="1538288" cy="23408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667000"/>
            <a:ext cx="1458006" cy="22187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606448"/>
            <a:ext cx="1614488" cy="24568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802" y="2374536"/>
            <a:ext cx="1650197" cy="251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9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0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44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5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4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ternateGothic2 BT" panose="020B0608020202050204" pitchFamily="34" charset="0"/>
              </a:rPr>
              <a:t>What is A Science Fiction Film</a:t>
            </a:r>
            <a:endParaRPr lang="en-US" dirty="0">
              <a:latin typeface="AlternateGothic2 BT" panose="020B060802020205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Most science fiction films have a template that gives them the label of calling them science fiction films</a:t>
            </a:r>
          </a:p>
          <a:p>
            <a:r>
              <a:rPr lang="en-US" dirty="0" smtClean="0"/>
              <a:t>Taken place in present or future time</a:t>
            </a:r>
          </a:p>
          <a:p>
            <a:r>
              <a:rPr lang="en-US" dirty="0" smtClean="0"/>
              <a:t>Impossible quest</a:t>
            </a:r>
          </a:p>
          <a:p>
            <a:r>
              <a:rPr lang="en-US" dirty="0" smtClean="0"/>
              <a:t>Improbable setting</a:t>
            </a:r>
          </a:p>
          <a:p>
            <a:r>
              <a:rPr lang="en-US" dirty="0" smtClean="0"/>
              <a:t>Distant planet </a:t>
            </a:r>
          </a:p>
          <a:p>
            <a:r>
              <a:rPr lang="en-US" dirty="0" smtClean="0"/>
              <a:t>Inexplicable forces</a:t>
            </a:r>
          </a:p>
          <a:p>
            <a:r>
              <a:rPr lang="en-US" dirty="0" smtClean="0"/>
              <a:t>Portray sinister or dangerous situations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810000"/>
            <a:ext cx="28956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29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Camera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                     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676400"/>
            <a:ext cx="4800600" cy="4572000"/>
          </a:xfrm>
        </p:spPr>
        <p:txBody>
          <a:bodyPr/>
          <a:lstStyle/>
          <a:p>
            <a:r>
              <a:rPr lang="en-US" dirty="0" smtClean="0"/>
              <a:t>Low Angle shots- Make enemies/antagonist in the film appear larger than usual </a:t>
            </a:r>
          </a:p>
          <a:p>
            <a:r>
              <a:rPr lang="en-US" dirty="0" smtClean="0"/>
              <a:t>Matte Shot- </a:t>
            </a:r>
            <a:r>
              <a:rPr lang="en-US" dirty="0"/>
              <a:t>parts of the background and sometimes the foreground are masked so that a different </a:t>
            </a:r>
            <a:r>
              <a:rPr lang="en-US" dirty="0" smtClean="0"/>
              <a:t>background</a:t>
            </a:r>
          </a:p>
          <a:p>
            <a:r>
              <a:rPr lang="en-US" dirty="0" smtClean="0"/>
              <a:t>Money Shot- The most expensive shot also the most expensive shot in the movie, deemed the best shot in the film. </a:t>
            </a:r>
          </a:p>
          <a:p>
            <a:r>
              <a:rPr lang="en-US" dirty="0" smtClean="0"/>
              <a:t>POV shot- a camera angle that depicts the point of view of either the enemy or the hero’s eyes.</a:t>
            </a:r>
          </a:p>
          <a:p>
            <a:r>
              <a:rPr lang="en-US" dirty="0" smtClean="0"/>
              <a:t>Medium Shot- a camera angle that shows less than a close up shot and shows mostly from the waist to the top of the characters head.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98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4740895" cy="296193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0" y="9525"/>
            <a:ext cx="3600450" cy="2880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2438400"/>
            <a:ext cx="3522133" cy="1485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4038600"/>
            <a:ext cx="5159994" cy="26748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844" y="3429000"/>
            <a:ext cx="4088912" cy="245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08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Lighting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                      Scenes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Blue Lighting Effect- A blue light is added to the film to create a mood mostly used in science fiction films.</a:t>
            </a:r>
          </a:p>
          <a:p>
            <a:r>
              <a:rPr lang="en-US" dirty="0" smtClean="0"/>
              <a:t>Spotlight Effect- a direct spotlight to show emphasis of the hero or the location in the film.</a:t>
            </a:r>
          </a:p>
          <a:p>
            <a:r>
              <a:rPr lang="en-US" dirty="0" smtClean="0"/>
              <a:t>Darker or Brighter lighting to show when a villain or hero is on set.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Placeholder 4"/>
          <p:cNvPicPr>
            <a:picLocks noChangeAspect="1"/>
          </p:cNvPicPr>
          <p:nvPr/>
        </p:nvPicPr>
        <p:blipFill>
          <a:blip r:embed="rId2"/>
          <a:srcRect l="8425" r="8425"/>
          <a:stretch>
            <a:fillRect/>
          </a:stretch>
        </p:blipFill>
        <p:spPr>
          <a:xfrm>
            <a:off x="228600" y="3352801"/>
            <a:ext cx="4053145" cy="3200400"/>
          </a:xfrm>
          <a:prstGeom prst="rect">
            <a:avLst/>
          </a:prstGeom>
        </p:spPr>
      </p:pic>
      <p:pic>
        <p:nvPicPr>
          <p:cNvPr id="5" name="Picture 2" descr="http://a.dilcdn.com/bl/wp-content/uploads/sites/6/2014/06/hoth-luk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3" b="13103"/>
          <a:stretch>
            <a:fillRect/>
          </a:stretch>
        </p:blipFill>
        <p:spPr bwMode="auto">
          <a:xfrm>
            <a:off x="4296032" y="4114801"/>
            <a:ext cx="4593813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97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4508296" cy="243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588" y="1447800"/>
            <a:ext cx="4440312" cy="350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47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0"/>
            <a:ext cx="2133600" cy="117316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          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               Tech Noir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 type of Film noir used in almost all sci-fi films, is a combination of combining film noir and science fiction. Tec noir is used in films like The Matrix, Terminator, and face off.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youtu.be/LTs8YnKfSsU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777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Sounds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                &amp;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                   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Sounds in science fiction films were either composed or either a soundtrack of some sort. For instance star wars composed their own music in their film, but used other instruments to create their sounds effects in the movie.</a:t>
            </a:r>
          </a:p>
          <a:p>
            <a:r>
              <a:rPr lang="en-US" dirty="0" smtClean="0"/>
              <a:t>Most of the films used diegetic sound. Sound that is clearly sourced by the presence in the film. 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youtu.be/4wQsWL-lMJw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92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"Unnaturally Blue Lighting - TV Tropes." </a:t>
            </a:r>
            <a:r>
              <a:rPr lang="en-US" i="1" dirty="0"/>
              <a:t>Unnaturally Blue Lighting - TV Tropes</a:t>
            </a:r>
            <a:r>
              <a:rPr lang="en-US" dirty="0"/>
              <a:t>. TV Tropes, n.d. Web. 9</a:t>
            </a:r>
            <a:r>
              <a:rPr lang="en-US" dirty="0" smtClean="0"/>
              <a:t> Dec </a:t>
            </a:r>
            <a:r>
              <a:rPr lang="en-US" dirty="0"/>
              <a:t>2015</a:t>
            </a:r>
            <a:r>
              <a:rPr lang="en-US" dirty="0" smtClean="0"/>
              <a:t>.</a:t>
            </a:r>
          </a:p>
          <a:p>
            <a:r>
              <a:rPr lang="en-US" dirty="0"/>
              <a:t>Kaminski, </a:t>
            </a:r>
            <a:r>
              <a:rPr lang="en-US" dirty="0" err="1"/>
              <a:t>Janusz</a:t>
            </a:r>
            <a:r>
              <a:rPr lang="en-US" dirty="0"/>
              <a:t>. "Film Lighting Techniques and Tips: With Pretty Pictures!" </a:t>
            </a:r>
            <a:r>
              <a:rPr lang="en-US" i="1" dirty="0"/>
              <a:t>Free Online Film School: Learn Filmmaking</a:t>
            </a:r>
            <a:r>
              <a:rPr lang="en-US" dirty="0"/>
              <a:t>. </a:t>
            </a:r>
            <a:r>
              <a:rPr lang="en-US" dirty="0" err="1"/>
              <a:t>LAvideo</a:t>
            </a:r>
            <a:r>
              <a:rPr lang="en-US" dirty="0"/>
              <a:t> Filmmaker, 30 Apr. 2010. Web. 9</a:t>
            </a:r>
            <a:r>
              <a:rPr lang="en-US" dirty="0" smtClean="0"/>
              <a:t> Dec 2015</a:t>
            </a:r>
          </a:p>
          <a:p>
            <a:pPr lvl="0"/>
            <a:r>
              <a:rPr lang="en-US" i="1" dirty="0"/>
              <a:t>Science Fiction Films. (n.d.). Retrieved November 30, 2015, from </a:t>
            </a:r>
            <a:r>
              <a:rPr lang="en-US" i="1" u="sng" dirty="0">
                <a:hlinkClick r:id="rId2"/>
              </a:rPr>
              <a:t>http://www.filmsite.org/sci-fifilms.html</a:t>
            </a:r>
            <a:endParaRPr lang="en-US" dirty="0"/>
          </a:p>
          <a:p>
            <a:pPr lvl="0"/>
            <a:r>
              <a:rPr lang="en-US" i="1" dirty="0"/>
              <a:t>The Future Is Noir - TV Tropes. (n.d.). Retrieved November 30, 2015, from http://tvtropes.org/pmwiki/pmwiki.php/Main/TheFutureIsNoir</a:t>
            </a:r>
            <a:endParaRPr lang="en-US" dirty="0"/>
          </a:p>
          <a:p>
            <a:pPr lvl="0"/>
            <a:r>
              <a:rPr lang="en-US" i="1" dirty="0"/>
              <a:t>Wilson, K. (2010). Science Fiction Film History - Introduction. Retrieved December 1, 2015, from </a:t>
            </a:r>
            <a:r>
              <a:rPr lang="en-US" i="1" u="sng" dirty="0">
                <a:hlinkClick r:id="rId3"/>
              </a:rPr>
              <a:t>http://www.scififilmhistory.com/</a:t>
            </a:r>
            <a:endParaRPr lang="en-US" dirty="0"/>
          </a:p>
          <a:p>
            <a:r>
              <a:rPr lang="en-US" dirty="0"/>
              <a:t>Darby, William and Jack Du Bois. American Film Music: Major Composers. Techniques, Trends, 1915 -- 1990. Jefferson,  NC: McFarland &amp; Co., 1990.  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52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247</TotalTime>
  <Words>466</Words>
  <Application>Microsoft Office PowerPoint</Application>
  <PresentationFormat>On-screen Show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Horizon</vt:lpstr>
      <vt:lpstr>  What  Makes a  science fiction  film</vt:lpstr>
      <vt:lpstr>What is A Science Fiction Film</vt:lpstr>
      <vt:lpstr>                          Camera                                           Angles</vt:lpstr>
      <vt:lpstr> </vt:lpstr>
      <vt:lpstr>                        Lighting                                           Scenes</vt:lpstr>
      <vt:lpstr>PowerPoint Presentation</vt:lpstr>
      <vt:lpstr>                                                                  Tech Noir</vt:lpstr>
      <vt:lpstr>                      Sounds                                     &amp;                                         Music</vt:lpstr>
      <vt:lpstr>                                Sources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Fiction Before &amp; After</dc:title>
  <dc:creator>Chase Kardashian</dc:creator>
  <cp:lastModifiedBy>Chase Kardashian</cp:lastModifiedBy>
  <cp:revision>14</cp:revision>
  <dcterms:created xsi:type="dcterms:W3CDTF">2015-12-10T03:45:09Z</dcterms:created>
  <dcterms:modified xsi:type="dcterms:W3CDTF">2015-12-10T13:05:27Z</dcterms:modified>
</cp:coreProperties>
</file>