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8FC605-18F4-4D61-B6C7-4A6AA0A41CDC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3A5896-5980-4E6E-A8FD-F3579A4EB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597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A5896-5980-4E6E-A8FD-F3579A4EB36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080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48FCF-4130-4B3C-A74D-347FB36A0257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8993-F171-4D2C-9BEE-E611F47D83F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48FCF-4130-4B3C-A74D-347FB36A0257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8993-F171-4D2C-9BEE-E611F47D83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48FCF-4130-4B3C-A74D-347FB36A0257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8993-F171-4D2C-9BEE-E611F47D83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48FCF-4130-4B3C-A74D-347FB36A0257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8993-F171-4D2C-9BEE-E611F47D83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48FCF-4130-4B3C-A74D-347FB36A0257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D598993-F171-4D2C-9BEE-E611F47D83F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48FCF-4130-4B3C-A74D-347FB36A0257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8993-F171-4D2C-9BEE-E611F47D83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48FCF-4130-4B3C-A74D-347FB36A0257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8993-F171-4D2C-9BEE-E611F47D83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48FCF-4130-4B3C-A74D-347FB36A0257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8993-F171-4D2C-9BEE-E611F47D83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48FCF-4130-4B3C-A74D-347FB36A0257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8993-F171-4D2C-9BEE-E611F47D83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48FCF-4130-4B3C-A74D-347FB36A0257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8993-F171-4D2C-9BEE-E611F47D83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48FCF-4130-4B3C-A74D-347FB36A0257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98993-F171-4D2C-9BEE-E611F47D83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0C48FCF-4130-4B3C-A74D-347FB36A0257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D598993-F171-4D2C-9BEE-E611F47D83F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uuofJtCVS8" TargetMode="External"/><Relationship Id="rId2" Type="http://schemas.openxmlformats.org/officeDocument/2006/relationships/hyperlink" Target="https://www.youtube.com/watch?v=SYFFVxcRDbQ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Hero Vs. Anti Hero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Austin </a:t>
            </a:r>
            <a:r>
              <a:rPr lang="en-US" dirty="0" err="1" smtClean="0"/>
              <a:t>DeHaven</a:t>
            </a:r>
            <a:endParaRPr lang="en-US" dirty="0" smtClean="0"/>
          </a:p>
          <a:p>
            <a:r>
              <a:rPr lang="en-US" dirty="0" smtClean="0"/>
              <a:t>Intro To Film</a:t>
            </a:r>
          </a:p>
          <a:p>
            <a:r>
              <a:rPr lang="en-US" dirty="0" smtClean="0"/>
              <a:t>Section: 240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09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References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200" dirty="0"/>
              <a:t>"Atrocity Nights Movie Guide." Atrocity Nights Movie Guide. </a:t>
            </a:r>
            <a:r>
              <a:rPr lang="en-US" sz="1200" dirty="0" err="1"/>
              <a:t>N.p</a:t>
            </a:r>
            <a:r>
              <a:rPr lang="en-US" sz="1200" dirty="0"/>
              <a:t>., </a:t>
            </a:r>
            <a:r>
              <a:rPr lang="en-US" sz="1200" dirty="0" err="1"/>
              <a:t>n.d.</a:t>
            </a:r>
            <a:r>
              <a:rPr lang="en-US" sz="1200" dirty="0"/>
              <a:t> Web. 8 Dec. 2015</a:t>
            </a:r>
            <a:r>
              <a:rPr lang="en-US" sz="1200" dirty="0" smtClean="0"/>
              <a:t>.</a:t>
            </a:r>
          </a:p>
          <a:p>
            <a:endParaRPr lang="en-US" sz="1200" dirty="0" smtClean="0"/>
          </a:p>
          <a:p>
            <a:r>
              <a:rPr lang="en-US" sz="1200" dirty="0" smtClean="0"/>
              <a:t>"</a:t>
            </a:r>
            <a:r>
              <a:rPr lang="en-US" sz="1200" dirty="0" err="1"/>
              <a:t>Fanpop</a:t>
            </a:r>
            <a:r>
              <a:rPr lang="en-US" sz="1200" dirty="0"/>
              <a:t> - Fan Clubs for Everything. What Are You a Fan Of?" </a:t>
            </a:r>
            <a:r>
              <a:rPr lang="en-US" sz="1200" dirty="0" err="1"/>
              <a:t>Fanpop</a:t>
            </a:r>
            <a:r>
              <a:rPr lang="en-US" sz="1200" dirty="0"/>
              <a:t> - Fan Clubs for Everything. What Are You a Fan Of? </a:t>
            </a:r>
            <a:r>
              <a:rPr lang="en-US" sz="1200" dirty="0" err="1"/>
              <a:t>N.p</a:t>
            </a:r>
            <a:r>
              <a:rPr lang="en-US" sz="1200" dirty="0"/>
              <a:t>., </a:t>
            </a:r>
            <a:r>
              <a:rPr lang="en-US" sz="1200" dirty="0" err="1"/>
              <a:t>n.d.</a:t>
            </a:r>
            <a:r>
              <a:rPr lang="en-US" sz="1200" dirty="0"/>
              <a:t> Web. 9 Dec. 2015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/>
              <a:t>"15 Things You Might Not Know About 'One Flew Over the Cuckoo's Nest'" Mental Floss. </a:t>
            </a:r>
            <a:r>
              <a:rPr lang="en-US" sz="1200" dirty="0" err="1"/>
              <a:t>N.p</a:t>
            </a:r>
            <a:r>
              <a:rPr lang="en-US" sz="1200" dirty="0"/>
              <a:t>., </a:t>
            </a:r>
            <a:r>
              <a:rPr lang="en-US" sz="1200" dirty="0" err="1"/>
              <a:t>n.d.</a:t>
            </a:r>
            <a:r>
              <a:rPr lang="en-US" sz="1200" dirty="0"/>
              <a:t> Web. 8 Dec. 2015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/>
              <a:t>Wikipedia. Wikimedia Foundation, </a:t>
            </a:r>
            <a:r>
              <a:rPr lang="en-US" sz="1200" dirty="0" err="1"/>
              <a:t>n.d.</a:t>
            </a:r>
            <a:r>
              <a:rPr lang="en-US" sz="1200" dirty="0"/>
              <a:t> Web. 7 Dec. 2015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/>
              <a:t>"Geeks of Doom: Entertainment News For Geeks!" Geeks of Doom. </a:t>
            </a:r>
            <a:r>
              <a:rPr lang="en-US" sz="1200" dirty="0" err="1"/>
              <a:t>N.p</a:t>
            </a:r>
            <a:r>
              <a:rPr lang="en-US" sz="1200" dirty="0"/>
              <a:t>., </a:t>
            </a:r>
            <a:r>
              <a:rPr lang="en-US" sz="1200" dirty="0" err="1"/>
              <a:t>n.d.</a:t>
            </a:r>
            <a:r>
              <a:rPr lang="en-US" sz="1200" dirty="0"/>
              <a:t> Web. 8 Dec. 2015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/>
              <a:t>The Telegraph. Telegraph Media Group, </a:t>
            </a:r>
            <a:r>
              <a:rPr lang="en-US" sz="1200" dirty="0" err="1"/>
              <a:t>n.d.</a:t>
            </a:r>
            <a:r>
              <a:rPr lang="en-US" sz="1200" dirty="0"/>
              <a:t> Web. 10 Dec. 2015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/>
              <a:t>"10 Questions We Still Have About The Matrix Trilogy." IFC. </a:t>
            </a:r>
            <a:r>
              <a:rPr lang="en-US" sz="1200" dirty="0" err="1"/>
              <a:t>N.p</a:t>
            </a:r>
            <a:r>
              <a:rPr lang="en-US" sz="1200" dirty="0"/>
              <a:t>., </a:t>
            </a:r>
            <a:r>
              <a:rPr lang="en-US" sz="1200" dirty="0" err="1"/>
              <a:t>n.d.</a:t>
            </a:r>
            <a:r>
              <a:rPr lang="en-US" sz="1200" dirty="0"/>
              <a:t> Web. 7 Dec. 2015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/>
              <a:t>"Spider-Man 3." IMDb. IMDb.com, </a:t>
            </a:r>
            <a:r>
              <a:rPr lang="en-US" sz="1200" dirty="0" err="1"/>
              <a:t>n.d.</a:t>
            </a:r>
            <a:r>
              <a:rPr lang="en-US" sz="1200" dirty="0"/>
              <a:t> Web. 9 Dec. 2015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/>
              <a:t>"Spiderman 1 - School Scene." YouTube. YouTube, </a:t>
            </a:r>
            <a:r>
              <a:rPr lang="en-US" sz="1200" dirty="0" err="1"/>
              <a:t>n.d.</a:t>
            </a:r>
            <a:r>
              <a:rPr lang="en-US" sz="1200" dirty="0"/>
              <a:t> Web. 8 Dec. 2015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/>
              <a:t>"Punisher VS The Russian." YouTube. YouTube, </a:t>
            </a:r>
            <a:r>
              <a:rPr lang="en-US" sz="1200" dirty="0" err="1"/>
              <a:t>n.d.</a:t>
            </a:r>
            <a:r>
              <a:rPr lang="en-US" sz="1200" dirty="0"/>
              <a:t> Web. 7 Dec. 2015.</a:t>
            </a:r>
            <a:endParaRPr lang="en-US" sz="1200" dirty="0" smtClean="0"/>
          </a:p>
          <a:p>
            <a:endParaRPr lang="en-US" sz="1200" dirty="0"/>
          </a:p>
          <a:p>
            <a:endParaRPr lang="en-US" sz="1200" dirty="0" smtClean="0"/>
          </a:p>
          <a:p>
            <a:endParaRPr lang="en-US" sz="1200" dirty="0"/>
          </a:p>
          <a:p>
            <a:endParaRPr lang="en-US" sz="1200" dirty="0" smtClean="0"/>
          </a:p>
          <a:p>
            <a:endParaRPr lang="en-US" sz="1200" dirty="0"/>
          </a:p>
          <a:p>
            <a:endParaRPr lang="en-US" sz="1200" dirty="0" smtClean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34400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 trans="100000" grainSize="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880333"/>
            <a:ext cx="2209800" cy="1871566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Concepts</a:t>
            </a:r>
            <a:endParaRPr lang="en-US" dirty="0">
              <a:latin typeface="+mn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Hero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Anti Hero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85800" y="2362201"/>
            <a:ext cx="3811588" cy="30479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Humble</a:t>
            </a:r>
          </a:p>
          <a:p>
            <a:r>
              <a:rPr lang="en-US" dirty="0" smtClean="0"/>
              <a:t>Genuine</a:t>
            </a:r>
          </a:p>
          <a:p>
            <a:r>
              <a:rPr lang="en-US" dirty="0" smtClean="0"/>
              <a:t>Fights with honor</a:t>
            </a:r>
          </a:p>
          <a:p>
            <a:r>
              <a:rPr lang="en-US" dirty="0" smtClean="0"/>
              <a:t>Dignity</a:t>
            </a:r>
          </a:p>
          <a:p>
            <a:r>
              <a:rPr lang="en-US" dirty="0" smtClean="0"/>
              <a:t>Good decision making</a:t>
            </a:r>
          </a:p>
          <a:p>
            <a:r>
              <a:rPr lang="en-US" dirty="0" smtClean="0"/>
              <a:t>“Good” side</a:t>
            </a:r>
          </a:p>
          <a:p>
            <a:r>
              <a:rPr lang="en-US" dirty="0" smtClean="0"/>
              <a:t>Most times a leader</a:t>
            </a:r>
          </a:p>
          <a:p>
            <a:r>
              <a:rPr lang="en-US" dirty="0" smtClean="0"/>
              <a:t>Almost always </a:t>
            </a:r>
            <a:r>
              <a:rPr lang="en-US" dirty="0" err="1" smtClean="0"/>
              <a:t>incorruptable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2362201"/>
            <a:ext cx="4041775" cy="2743200"/>
          </a:xfrm>
        </p:spPr>
        <p:txBody>
          <a:bodyPr/>
          <a:lstStyle/>
          <a:p>
            <a:r>
              <a:rPr lang="en-US" dirty="0" smtClean="0"/>
              <a:t>Cynical </a:t>
            </a:r>
          </a:p>
          <a:p>
            <a:r>
              <a:rPr lang="en-US" dirty="0" smtClean="0"/>
              <a:t>Ambiguous</a:t>
            </a:r>
          </a:p>
          <a:p>
            <a:r>
              <a:rPr lang="en-US" dirty="0" smtClean="0"/>
              <a:t>Not morally inclined</a:t>
            </a:r>
          </a:p>
          <a:p>
            <a:r>
              <a:rPr lang="en-US" dirty="0" smtClean="0"/>
              <a:t>Identifiable flaws</a:t>
            </a:r>
          </a:p>
          <a:p>
            <a:r>
              <a:rPr lang="en-US" dirty="0" smtClean="0"/>
              <a:t>Doesn’t really have a hero identity</a:t>
            </a:r>
          </a:p>
          <a:p>
            <a:pPr marL="13716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70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Heroes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Shots/Angles</a:t>
            </a:r>
          </a:p>
          <a:p>
            <a:pPr lvl="1"/>
            <a:r>
              <a:rPr lang="en-US" dirty="0" smtClean="0"/>
              <a:t>High angle to give a “godlike” appearance</a:t>
            </a:r>
          </a:p>
          <a:p>
            <a:pPr lvl="1"/>
            <a:r>
              <a:rPr lang="en-US" dirty="0" smtClean="0"/>
              <a:t>Slow motion special effects (The Matrix)</a:t>
            </a:r>
          </a:p>
          <a:p>
            <a:pPr lvl="1"/>
            <a:r>
              <a:rPr lang="en-US" dirty="0" smtClean="0"/>
              <a:t>Scene is typically bright when the hero arrives.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133600"/>
            <a:ext cx="4198879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7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Heroes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Handle most problems and issues while keeping their dignity</a:t>
            </a:r>
          </a:p>
          <a:p>
            <a:r>
              <a:rPr lang="en-US" dirty="0" smtClean="0"/>
              <a:t>Care about the opinion of others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52600"/>
            <a:ext cx="4038600" cy="227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716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Heroes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Sound effects</a:t>
            </a:r>
          </a:p>
          <a:p>
            <a:pPr lvl="1"/>
            <a:r>
              <a:rPr lang="en-US" dirty="0" smtClean="0"/>
              <a:t>Calming, mellow tones in times of savior.</a:t>
            </a:r>
          </a:p>
          <a:p>
            <a:pPr lvl="1"/>
            <a:r>
              <a:rPr lang="en-US" dirty="0" smtClean="0"/>
              <a:t>Uplifting/exciting </a:t>
            </a:r>
            <a:r>
              <a:rPr lang="en-US" dirty="0" smtClean="0"/>
              <a:t>music (action packed scenes).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859" y="1981200"/>
            <a:ext cx="4543819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049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Antiheroes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Shots/Angles</a:t>
            </a:r>
          </a:p>
          <a:p>
            <a:pPr lvl="1"/>
            <a:r>
              <a:rPr lang="en-US" dirty="0" smtClean="0"/>
              <a:t>Side lighting for mixed personalities or to show dark side.</a:t>
            </a:r>
          </a:p>
          <a:p>
            <a:pPr lvl="1"/>
            <a:r>
              <a:rPr lang="en-US" dirty="0" smtClean="0"/>
              <a:t>Typical mid-close up or close-up shots but nothing to give the character a superior feel.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962400"/>
            <a:ext cx="3398849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143000"/>
            <a:ext cx="4639733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0416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Antiheroes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Sound Effects</a:t>
            </a:r>
          </a:p>
          <a:p>
            <a:pPr lvl="1"/>
            <a:r>
              <a:rPr lang="en-US" dirty="0" smtClean="0"/>
              <a:t>Usually a darkened tone to give the audience a feel of uneasiness.</a:t>
            </a:r>
          </a:p>
          <a:p>
            <a:pPr lvl="1"/>
            <a:r>
              <a:rPr lang="en-US" dirty="0" smtClean="0"/>
              <a:t>Music may be disruptive at times.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8521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Antiheroes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Are very indifferent about the way people view them.</a:t>
            </a:r>
          </a:p>
          <a:p>
            <a:r>
              <a:rPr lang="en-US" dirty="0" smtClean="0"/>
              <a:t>Handles problems however they choose sometimes having repercussions.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524000"/>
            <a:ext cx="4038600" cy="2732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291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Clips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www.youtube.com/watch?v=SYFFVxcRDbQ</a:t>
            </a:r>
            <a:endParaRPr lang="en-US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www.youtube.com/watch?v=EuuofJtCVS8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9771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11651</TotalTime>
  <Words>423</Words>
  <Application>Microsoft Office PowerPoint</Application>
  <PresentationFormat>On-screen Show (4:3)</PresentationFormat>
  <Paragraphs>73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Hero Vs. Anti Hero</vt:lpstr>
      <vt:lpstr>Concepts</vt:lpstr>
      <vt:lpstr>Heroes</vt:lpstr>
      <vt:lpstr>Heroes</vt:lpstr>
      <vt:lpstr>Heroes</vt:lpstr>
      <vt:lpstr>Antiheroes</vt:lpstr>
      <vt:lpstr>Antiheroes</vt:lpstr>
      <vt:lpstr>Antiheroes</vt:lpstr>
      <vt:lpstr>Clips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Hero Vs. Anti Hero</dc:title>
  <dc:creator>Austin</dc:creator>
  <cp:lastModifiedBy>user</cp:lastModifiedBy>
  <cp:revision>16</cp:revision>
  <dcterms:created xsi:type="dcterms:W3CDTF">2015-12-02T02:27:47Z</dcterms:created>
  <dcterms:modified xsi:type="dcterms:W3CDTF">2015-12-10T16:06:11Z</dcterms:modified>
</cp:coreProperties>
</file>