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85" autoAdjust="0"/>
    <p:restoredTop sz="94660"/>
  </p:normalViewPr>
  <p:slideViewPr>
    <p:cSldViewPr snapToGrid="0">
      <p:cViewPr varScale="1">
        <p:scale>
          <a:sx n="74" d="100"/>
          <a:sy n="74" d="100"/>
        </p:scale>
        <p:origin x="60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ACEE08E-AB42-4FCC-A70A-B57BD4216BF0}"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166096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CEE08E-AB42-4FCC-A70A-B57BD4216BF0}"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203589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CEE08E-AB42-4FCC-A70A-B57BD4216BF0}"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16042026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CEE08E-AB42-4FCC-A70A-B57BD4216BF0}"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25A393-585E-46E8-BBF5-171EFCD013C3}" type="slidenum">
              <a:rPr lang="en-US" smtClean="0"/>
              <a:t>‹#›</a:t>
            </a:fld>
            <a:endParaRPr lang="en-US"/>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713622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CEE08E-AB42-4FCC-A70A-B57BD4216BF0}"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40276024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CACEE08E-AB42-4FCC-A70A-B57BD4216BF0}" type="datetimeFigureOut">
              <a:rPr lang="en-US" smtClean="0"/>
              <a:t>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16755208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CACEE08E-AB42-4FCC-A70A-B57BD4216BF0}" type="datetimeFigureOut">
              <a:rPr lang="en-US" smtClean="0"/>
              <a:t>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20981803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CEE08E-AB42-4FCC-A70A-B57BD4216BF0}"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29648396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CEE08E-AB42-4FCC-A70A-B57BD4216BF0}"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1330290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CEE08E-AB42-4FCC-A70A-B57BD4216BF0}"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1379999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CEE08E-AB42-4FCC-A70A-B57BD4216BF0}" type="datetimeFigureOut">
              <a:rPr lang="en-US" smtClean="0"/>
              <a:t>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939580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ACEE08E-AB42-4FCC-A70A-B57BD4216BF0}"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376516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ACEE08E-AB42-4FCC-A70A-B57BD4216BF0}" type="datetimeFigureOut">
              <a:rPr lang="en-US" smtClean="0"/>
              <a:t>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1939504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ACEE08E-AB42-4FCC-A70A-B57BD4216BF0}" type="datetimeFigureOut">
              <a:rPr lang="en-US" smtClean="0"/>
              <a:t>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2670113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CEE08E-AB42-4FCC-A70A-B57BD4216BF0}" type="datetimeFigureOut">
              <a:rPr lang="en-US" smtClean="0"/>
              <a:t>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2419478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CEE08E-AB42-4FCC-A70A-B57BD4216BF0}"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1660564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CEE08E-AB42-4FCC-A70A-B57BD4216BF0}" type="datetimeFigureOut">
              <a:rPr lang="en-US" smtClean="0"/>
              <a:t>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25A393-585E-46E8-BBF5-171EFCD013C3}" type="slidenum">
              <a:rPr lang="en-US" smtClean="0"/>
              <a:t>‹#›</a:t>
            </a:fld>
            <a:endParaRPr lang="en-US"/>
          </a:p>
        </p:txBody>
      </p:sp>
    </p:spTree>
    <p:extLst>
      <p:ext uri="{BB962C8B-B14F-4D97-AF65-F5344CB8AC3E}">
        <p14:creationId xmlns:p14="http://schemas.microsoft.com/office/powerpoint/2010/main" val="2189983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CACEE08E-AB42-4FCC-A70A-B57BD4216BF0}" type="datetimeFigureOut">
              <a:rPr lang="en-US" smtClean="0"/>
              <a:t>12/9/2015</a:t>
            </a:fld>
            <a:endParaRPr lang="en-US"/>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A025A393-585E-46E8-BBF5-171EFCD013C3}" type="slidenum">
              <a:rPr lang="en-US" smtClean="0"/>
              <a:t>‹#›</a:t>
            </a:fld>
            <a:endParaRPr lang="en-US"/>
          </a:p>
        </p:txBody>
      </p:sp>
    </p:spTree>
    <p:extLst>
      <p:ext uri="{BB962C8B-B14F-4D97-AF65-F5344CB8AC3E}">
        <p14:creationId xmlns:p14="http://schemas.microsoft.com/office/powerpoint/2010/main" val="3328560933"/>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Study of Horror Films and Why Viewers Find Them Scary</a:t>
            </a:r>
            <a:endParaRPr lang="en-US" dirty="0"/>
          </a:p>
        </p:txBody>
      </p:sp>
      <p:sp>
        <p:nvSpPr>
          <p:cNvPr id="3" name="Subtitle 2"/>
          <p:cNvSpPr>
            <a:spLocks noGrp="1"/>
          </p:cNvSpPr>
          <p:nvPr>
            <p:ph type="subTitle" idx="1"/>
          </p:nvPr>
        </p:nvSpPr>
        <p:spPr/>
        <p:txBody>
          <a:bodyPr/>
          <a:lstStyle/>
          <a:p>
            <a:r>
              <a:rPr lang="en-US" dirty="0" smtClean="0"/>
              <a:t>Mike Eshleman</a:t>
            </a:r>
            <a:endParaRPr lang="en-US" dirty="0"/>
          </a:p>
        </p:txBody>
      </p:sp>
    </p:spTree>
    <p:extLst>
      <p:ext uri="{BB962C8B-B14F-4D97-AF65-F5344CB8AC3E}">
        <p14:creationId xmlns:p14="http://schemas.microsoft.com/office/powerpoint/2010/main" val="1117042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a:effectLst/>
              </a:rPr>
              <a:t>"The Psychology of Scary Movies." </a:t>
            </a:r>
            <a:r>
              <a:rPr lang="en-US" i="1" dirty="0" err="1">
                <a:effectLst/>
              </a:rPr>
              <a:t>FilmmakerIQcom</a:t>
            </a:r>
            <a:r>
              <a:rPr lang="en-US" dirty="0">
                <a:effectLst/>
              </a:rPr>
              <a:t>. </a:t>
            </a:r>
            <a:r>
              <a:rPr lang="en-US" dirty="0" err="1">
                <a:effectLst/>
              </a:rPr>
              <a:t>N.p</a:t>
            </a:r>
            <a:r>
              <a:rPr lang="en-US" dirty="0">
                <a:effectLst/>
              </a:rPr>
              <a:t>., </a:t>
            </a:r>
            <a:r>
              <a:rPr lang="en-US" dirty="0" err="1">
                <a:effectLst/>
              </a:rPr>
              <a:t>n.d.</a:t>
            </a:r>
            <a:r>
              <a:rPr lang="en-US" dirty="0">
                <a:effectLst/>
              </a:rPr>
              <a:t> Web. 09 Dec. 2015.</a:t>
            </a:r>
            <a:endParaRPr lang="en-US" dirty="0"/>
          </a:p>
        </p:txBody>
      </p:sp>
    </p:spTree>
    <p:extLst>
      <p:ext uri="{BB962C8B-B14F-4D97-AF65-F5344CB8AC3E}">
        <p14:creationId xmlns:p14="http://schemas.microsoft.com/office/powerpoint/2010/main" val="1350340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Iconic Horror Movies</a:t>
            </a:r>
            <a:endParaRPr lang="en-US" dirty="0"/>
          </a:p>
        </p:txBody>
      </p:sp>
      <p:sp>
        <p:nvSpPr>
          <p:cNvPr id="3" name="Content Placeholder 2"/>
          <p:cNvSpPr>
            <a:spLocks noGrp="1"/>
          </p:cNvSpPr>
          <p:nvPr>
            <p:ph idx="1"/>
          </p:nvPr>
        </p:nvSpPr>
        <p:spPr/>
        <p:txBody>
          <a:bodyPr>
            <a:normAutofit/>
          </a:bodyPr>
          <a:lstStyle/>
          <a:p>
            <a:r>
              <a:rPr lang="en-US" sz="2800" i="1" dirty="0" smtClean="0"/>
              <a:t>The Shining</a:t>
            </a:r>
          </a:p>
          <a:p>
            <a:r>
              <a:rPr lang="en-US" sz="2800" i="1" dirty="0" smtClean="0"/>
              <a:t>Amityville Horror</a:t>
            </a:r>
          </a:p>
          <a:p>
            <a:r>
              <a:rPr lang="en-US" sz="2800" i="1" dirty="0" smtClean="0"/>
              <a:t>The Exorcist</a:t>
            </a:r>
          </a:p>
          <a:p>
            <a:r>
              <a:rPr lang="en-US" sz="2800" i="1" dirty="0" smtClean="0"/>
              <a:t>Psycho</a:t>
            </a:r>
          </a:p>
          <a:p>
            <a:r>
              <a:rPr lang="en-US" sz="2800" i="1" dirty="0" smtClean="0"/>
              <a:t>Nightmare on Elm Street</a:t>
            </a:r>
          </a:p>
          <a:p>
            <a:r>
              <a:rPr lang="en-US" sz="2800" i="1" dirty="0" smtClean="0"/>
              <a:t>Paranormal Activity</a:t>
            </a:r>
            <a:endParaRPr lang="en-US" sz="2800" i="1" dirty="0"/>
          </a:p>
        </p:txBody>
      </p:sp>
      <p:pic>
        <p:nvPicPr>
          <p:cNvPr id="1026" name="Picture 2" descr="https://hpkorgan.files.wordpress.com/2011/02/the-exorcis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3827" y="1580050"/>
            <a:ext cx="3213730" cy="4757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3058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get scared? </a:t>
            </a:r>
            <a:endParaRPr lang="en-US" dirty="0"/>
          </a:p>
        </p:txBody>
      </p:sp>
      <p:sp>
        <p:nvSpPr>
          <p:cNvPr id="3" name="Content Placeholder 2"/>
          <p:cNvSpPr>
            <a:spLocks noGrp="1"/>
          </p:cNvSpPr>
          <p:nvPr>
            <p:ph idx="1"/>
          </p:nvPr>
        </p:nvSpPr>
        <p:spPr/>
        <p:txBody>
          <a:bodyPr/>
          <a:lstStyle/>
          <a:p>
            <a:r>
              <a:rPr lang="en-US" sz="2400" dirty="0" smtClean="0"/>
              <a:t>People seem to have some sort of fascination with being frightened</a:t>
            </a:r>
          </a:p>
          <a:p>
            <a:r>
              <a:rPr lang="en-US" sz="2400" dirty="0" smtClean="0"/>
              <a:t>It seems to give viewers a thrill comparable to getting on a roller coaster through seeing things on screen such as jump scares, unpredictable killings, </a:t>
            </a:r>
            <a:r>
              <a:rPr lang="en-US" sz="2400" dirty="0" err="1" smtClean="0"/>
              <a:t>etc</a:t>
            </a:r>
            <a:endParaRPr lang="en-US" sz="2400" dirty="0" smtClean="0"/>
          </a:p>
          <a:p>
            <a:pPr marL="36900" indent="0">
              <a:buNone/>
            </a:pPr>
            <a:endParaRPr lang="en-US" sz="2400" dirty="0" smtClean="0"/>
          </a:p>
          <a:p>
            <a:endParaRPr lang="en-US" sz="2400" dirty="0" smtClean="0"/>
          </a:p>
          <a:p>
            <a:endParaRPr lang="en-US" dirty="0"/>
          </a:p>
          <a:p>
            <a:endParaRPr lang="en-US" dirty="0" smtClean="0"/>
          </a:p>
          <a:p>
            <a:endParaRPr lang="en-US" dirty="0" smtClean="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89612" y="3659495"/>
            <a:ext cx="4241610" cy="2827740"/>
          </a:xfrm>
          <a:prstGeom prst="rect">
            <a:avLst/>
          </a:prstGeom>
        </p:spPr>
      </p:pic>
    </p:spTree>
    <p:extLst>
      <p:ext uri="{BB962C8B-B14F-4D97-AF65-F5344CB8AC3E}">
        <p14:creationId xmlns:p14="http://schemas.microsoft.com/office/powerpoint/2010/main" val="3253012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Primary Factors of Horror Films</a:t>
            </a:r>
            <a:endParaRPr lang="en-US" dirty="0"/>
          </a:p>
        </p:txBody>
      </p:sp>
      <p:sp>
        <p:nvSpPr>
          <p:cNvPr id="3" name="Content Placeholder 2"/>
          <p:cNvSpPr>
            <a:spLocks noGrp="1"/>
          </p:cNvSpPr>
          <p:nvPr>
            <p:ph idx="1"/>
          </p:nvPr>
        </p:nvSpPr>
        <p:spPr/>
        <p:txBody>
          <a:bodyPr>
            <a:normAutofit/>
          </a:bodyPr>
          <a:lstStyle/>
          <a:p>
            <a:r>
              <a:rPr lang="en-US" sz="3200" dirty="0" smtClean="0"/>
              <a:t>Tension – Created via mystery, suspense, and generally a shock factor</a:t>
            </a:r>
          </a:p>
          <a:p>
            <a:r>
              <a:rPr lang="en-US" sz="3200" dirty="0" smtClean="0"/>
              <a:t>Relevance – The film should be relevant to viewers; captures things such as death and things unknown. </a:t>
            </a:r>
          </a:p>
          <a:p>
            <a:r>
              <a:rPr lang="en-US" sz="3200" dirty="0" smtClean="0"/>
              <a:t>Unrealism – Knowing that when you walk into the movie theater, what you’re about to watch is, in some way, fabricated and not truly “real”</a:t>
            </a:r>
            <a:endParaRPr lang="en-US" sz="3200" dirty="0"/>
          </a:p>
        </p:txBody>
      </p:sp>
    </p:spTree>
    <p:extLst>
      <p:ext uri="{BB962C8B-B14F-4D97-AF65-F5344CB8AC3E}">
        <p14:creationId xmlns:p14="http://schemas.microsoft.com/office/powerpoint/2010/main" val="1026834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Categories of Horror Watching</a:t>
            </a:r>
            <a:endParaRPr lang="en-US" dirty="0"/>
          </a:p>
        </p:txBody>
      </p:sp>
      <p:sp>
        <p:nvSpPr>
          <p:cNvPr id="3" name="Content Placeholder 2"/>
          <p:cNvSpPr>
            <a:spLocks noGrp="1"/>
          </p:cNvSpPr>
          <p:nvPr>
            <p:ph idx="1"/>
          </p:nvPr>
        </p:nvSpPr>
        <p:spPr/>
        <p:txBody>
          <a:bodyPr>
            <a:normAutofit/>
          </a:bodyPr>
          <a:lstStyle/>
          <a:p>
            <a:r>
              <a:rPr lang="en-US" sz="2400" dirty="0" smtClean="0"/>
              <a:t>Gore Watching – low empathy, high sensation seeking; strong identification with the killer</a:t>
            </a:r>
          </a:p>
          <a:p>
            <a:r>
              <a:rPr lang="en-US" sz="2400" dirty="0" smtClean="0"/>
              <a:t>Thrill Watching – high empathy, high sensation seeking; motivated by suspense of the film</a:t>
            </a:r>
          </a:p>
          <a:p>
            <a:r>
              <a:rPr lang="en-US" sz="2400" dirty="0" smtClean="0"/>
              <a:t>Independent Watching – high empathy for the victim; high positive effect of overcoming fear</a:t>
            </a:r>
          </a:p>
          <a:p>
            <a:r>
              <a:rPr lang="en-US" sz="2400" dirty="0" smtClean="0"/>
              <a:t>Problem Watching – high empathy for the victim; sense of helplessness</a:t>
            </a:r>
          </a:p>
          <a:p>
            <a:endParaRPr lang="en-US" sz="2400" dirty="0"/>
          </a:p>
        </p:txBody>
      </p:sp>
    </p:spTree>
    <p:extLst>
      <p:ext uri="{BB962C8B-B14F-4D97-AF65-F5344CB8AC3E}">
        <p14:creationId xmlns:p14="http://schemas.microsoft.com/office/powerpoint/2010/main" val="2818151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a:t>
            </a:r>
            <a:endParaRPr lang="en-US" dirty="0"/>
          </a:p>
        </p:txBody>
      </p:sp>
      <p:sp>
        <p:nvSpPr>
          <p:cNvPr id="3" name="Content Placeholder 2"/>
          <p:cNvSpPr>
            <a:spLocks noGrp="1"/>
          </p:cNvSpPr>
          <p:nvPr>
            <p:ph idx="1"/>
          </p:nvPr>
        </p:nvSpPr>
        <p:spPr/>
        <p:txBody>
          <a:bodyPr/>
          <a:lstStyle/>
          <a:p>
            <a:r>
              <a:rPr lang="en-US" sz="2400" dirty="0" smtClean="0"/>
              <a:t>Many classic horror movies would not be the same without their respective scores</a:t>
            </a:r>
          </a:p>
          <a:p>
            <a:r>
              <a:rPr lang="en-US" sz="2400" dirty="0" smtClean="0"/>
              <a:t>Ex: the classic scene from </a:t>
            </a:r>
            <a:r>
              <a:rPr lang="en-US" sz="2400" i="1" dirty="0" smtClean="0"/>
              <a:t>Psycho </a:t>
            </a:r>
            <a:r>
              <a:rPr lang="en-US" sz="2400" dirty="0" smtClean="0"/>
              <a:t>where the high pitched music plays during the shower stabbing </a:t>
            </a:r>
            <a:r>
              <a:rPr lang="en-US" sz="2400" dirty="0" smtClean="0"/>
              <a:t>scene</a:t>
            </a:r>
          </a:p>
          <a:p>
            <a:pPr marL="36900" indent="0">
              <a:buNone/>
            </a:pPr>
            <a:endParaRPr lang="en-US" sz="2400" dirty="0" smtClean="0"/>
          </a:p>
          <a:p>
            <a:endParaRPr lang="en-US" dirty="0"/>
          </a:p>
        </p:txBody>
      </p:sp>
    </p:spTree>
    <p:extLst>
      <p:ext uri="{BB962C8B-B14F-4D97-AF65-F5344CB8AC3E}">
        <p14:creationId xmlns:p14="http://schemas.microsoft.com/office/powerpoint/2010/main" val="1727657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Angles/Lighting</a:t>
            </a:r>
            <a:endParaRPr lang="en-US" dirty="0"/>
          </a:p>
        </p:txBody>
      </p:sp>
      <p:sp>
        <p:nvSpPr>
          <p:cNvPr id="3" name="Content Placeholder 2"/>
          <p:cNvSpPr>
            <a:spLocks noGrp="1"/>
          </p:cNvSpPr>
          <p:nvPr>
            <p:ph idx="1"/>
          </p:nvPr>
        </p:nvSpPr>
        <p:spPr/>
        <p:txBody>
          <a:bodyPr/>
          <a:lstStyle/>
          <a:p>
            <a:r>
              <a:rPr lang="en-US" dirty="0" smtClean="0"/>
              <a:t>Many horror films are known for using shots and angles that create a sense of fear and anxiety in the viewer</a:t>
            </a:r>
          </a:p>
          <a:p>
            <a:r>
              <a:rPr lang="en-US" dirty="0" smtClean="0"/>
              <a:t>As far as lighting, horror films tend to use low-key lighting to cast a sense of mystery</a:t>
            </a:r>
          </a:p>
          <a:p>
            <a:r>
              <a:rPr lang="en-US" dirty="0" smtClean="0"/>
              <a:t>For example, this shot from psycho creates great mystery; this is the killer, but who is he? You’re not sure because of the shadow being cast</a:t>
            </a:r>
          </a:p>
          <a:p>
            <a:r>
              <a:rPr lang="en-US" dirty="0" smtClean="0"/>
              <a:t>Close ups, like this shot from </a:t>
            </a:r>
            <a:r>
              <a:rPr lang="en-US" i="1" dirty="0" smtClean="0"/>
              <a:t>The Ring, </a:t>
            </a:r>
            <a:r>
              <a:rPr lang="en-US" dirty="0" smtClean="0"/>
              <a:t>used to scare the viewer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414" y="4315194"/>
            <a:ext cx="2896776" cy="213637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1510" y="4315194"/>
            <a:ext cx="2702131" cy="2136372"/>
          </a:xfrm>
          <a:prstGeom prst="rect">
            <a:avLst/>
          </a:prstGeom>
        </p:spPr>
      </p:pic>
    </p:spTree>
    <p:extLst>
      <p:ext uri="{BB962C8B-B14F-4D97-AF65-F5344CB8AC3E}">
        <p14:creationId xmlns:p14="http://schemas.microsoft.com/office/powerpoint/2010/main" val="1419934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Possession Films</a:t>
            </a:r>
            <a:endParaRPr lang="en-US" dirty="0"/>
          </a:p>
        </p:txBody>
      </p:sp>
      <p:sp>
        <p:nvSpPr>
          <p:cNvPr id="3" name="Content Placeholder 2"/>
          <p:cNvSpPr>
            <a:spLocks noGrp="1"/>
          </p:cNvSpPr>
          <p:nvPr>
            <p:ph idx="1"/>
          </p:nvPr>
        </p:nvSpPr>
        <p:spPr/>
        <p:txBody>
          <a:bodyPr/>
          <a:lstStyle/>
          <a:p>
            <a:r>
              <a:rPr lang="en-US" dirty="0" smtClean="0"/>
              <a:t>To me, one of the scariest genres of horror films are possession films, and one of the most notable films that deals with this is </a:t>
            </a:r>
            <a:r>
              <a:rPr lang="en-US" i="1" dirty="0" smtClean="0"/>
              <a:t>The Exorcist</a:t>
            </a:r>
            <a:endParaRPr lang="en-US" i="1" dirty="0" smtClean="0"/>
          </a:p>
          <a:p>
            <a:r>
              <a:rPr lang="en-US" dirty="0" smtClean="0"/>
              <a:t>In possession films, viewers get to take a look at a very severe character transformation, notably the character being possessed by demons</a:t>
            </a:r>
          </a:p>
          <a:p>
            <a:r>
              <a:rPr lang="en-US" dirty="0" smtClean="0"/>
              <a:t>For some viewers, this genre really tends to be creepy mainly due to the fact that there have been documented cases of demonic possession, so some of these films are based on a true story</a:t>
            </a:r>
          </a:p>
          <a:p>
            <a:r>
              <a:rPr lang="en-US" dirty="0" smtClean="0"/>
              <a:t>Ex) </a:t>
            </a:r>
            <a:r>
              <a:rPr lang="en-US" i="1" dirty="0" smtClean="0"/>
              <a:t>The Exorcist, The Possession, The Shining, The Amityville Horror</a:t>
            </a:r>
            <a:endParaRPr lang="en-US" i="1" dirty="0"/>
          </a:p>
        </p:txBody>
      </p:sp>
    </p:spTree>
    <p:extLst>
      <p:ext uri="{BB962C8B-B14F-4D97-AF65-F5344CB8AC3E}">
        <p14:creationId xmlns:p14="http://schemas.microsoft.com/office/powerpoint/2010/main" val="1047007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Legendary Horror Film Directors</a:t>
            </a:r>
            <a:endParaRPr lang="en-US" dirty="0"/>
          </a:p>
        </p:txBody>
      </p:sp>
      <p:sp>
        <p:nvSpPr>
          <p:cNvPr id="3" name="Content Placeholder 2"/>
          <p:cNvSpPr>
            <a:spLocks noGrp="1"/>
          </p:cNvSpPr>
          <p:nvPr>
            <p:ph idx="1"/>
          </p:nvPr>
        </p:nvSpPr>
        <p:spPr/>
        <p:txBody>
          <a:bodyPr/>
          <a:lstStyle/>
          <a:p>
            <a:r>
              <a:rPr lang="en-US" dirty="0" smtClean="0"/>
              <a:t>Wes Craven (</a:t>
            </a:r>
            <a:r>
              <a:rPr lang="en-US" i="1" dirty="0" smtClean="0"/>
              <a:t>A </a:t>
            </a:r>
            <a:r>
              <a:rPr lang="en-US" i="1" dirty="0" err="1" smtClean="0"/>
              <a:t>Nighmare</a:t>
            </a:r>
            <a:r>
              <a:rPr lang="en-US" i="1" dirty="0" smtClean="0"/>
              <a:t> on Elm Street, Scream</a:t>
            </a:r>
            <a:r>
              <a:rPr lang="en-US" dirty="0" smtClean="0"/>
              <a:t>)</a:t>
            </a:r>
          </a:p>
          <a:p>
            <a:r>
              <a:rPr lang="en-US" dirty="0" smtClean="0"/>
              <a:t>Alfred Hitchcock (</a:t>
            </a:r>
            <a:r>
              <a:rPr lang="en-US" i="1" dirty="0" smtClean="0"/>
              <a:t>Psycho, The Birds)</a:t>
            </a:r>
          </a:p>
          <a:p>
            <a:r>
              <a:rPr lang="en-US" dirty="0" smtClean="0"/>
              <a:t>George Romero (</a:t>
            </a:r>
            <a:r>
              <a:rPr lang="en-US" i="1" dirty="0" smtClean="0"/>
              <a:t>Dawn of the Dead, Night of the Living Dead</a:t>
            </a:r>
            <a:r>
              <a:rPr lang="en-US" i="1" dirty="0" smtClean="0"/>
              <a:t>)</a:t>
            </a:r>
          </a:p>
          <a:p>
            <a:r>
              <a:rPr lang="en-US" dirty="0" smtClean="0"/>
              <a:t>Stanley Kubrick (</a:t>
            </a:r>
            <a:r>
              <a:rPr lang="en-US" i="1" dirty="0" smtClean="0"/>
              <a:t>The Shining, A Clockwork Orange, 2001: A Space Odyssey</a:t>
            </a:r>
            <a:endParaRPr lang="en-US" dirty="0"/>
          </a:p>
        </p:txBody>
      </p:sp>
    </p:spTree>
    <p:extLst>
      <p:ext uri="{BB962C8B-B14F-4D97-AF65-F5344CB8AC3E}">
        <p14:creationId xmlns:p14="http://schemas.microsoft.com/office/powerpoint/2010/main" val="20500913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TM04033929[[fn=Slate]]</Template>
  <TotalTime>1076</TotalTime>
  <Words>488</Words>
  <Application>Microsoft Office PowerPoint</Application>
  <PresentationFormat>Widescreen</PresentationFormat>
  <Paragraphs>45</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Calisto MT</vt:lpstr>
      <vt:lpstr>Trebuchet MS</vt:lpstr>
      <vt:lpstr>Wingdings 2</vt:lpstr>
      <vt:lpstr>Slate</vt:lpstr>
      <vt:lpstr>A Study of Horror Films and Why Viewers Find Them Scary</vt:lpstr>
      <vt:lpstr>Iconic Horror Movies</vt:lpstr>
      <vt:lpstr>Why do we get scared? </vt:lpstr>
      <vt:lpstr>Three Primary Factors of Horror Films</vt:lpstr>
      <vt:lpstr>Four Categories of Horror Watching</vt:lpstr>
      <vt:lpstr>Music</vt:lpstr>
      <vt:lpstr>Angles/Lighting</vt:lpstr>
      <vt:lpstr>Possession Films</vt:lpstr>
      <vt:lpstr>Legendary Horror Film Directors</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Horror Films and their Effects on Viewers</dc:title>
  <dc:creator>Michael Eshleman</dc:creator>
  <cp:lastModifiedBy>Michael Eshleman</cp:lastModifiedBy>
  <cp:revision>17</cp:revision>
  <dcterms:created xsi:type="dcterms:W3CDTF">2015-12-01T01:43:00Z</dcterms:created>
  <dcterms:modified xsi:type="dcterms:W3CDTF">2015-12-10T04:13:57Z</dcterms:modified>
</cp:coreProperties>
</file>