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8" d="100"/>
          <a:sy n="38" d="100"/>
        </p:scale>
        <p:origin x="-2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4004-DFD2-F34F-A347-2C8B5806E46E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A45-A61E-B74A-BC59-40B5E8416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194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4004-DFD2-F34F-A347-2C8B5806E46E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A45-A61E-B74A-BC59-40B5E8416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164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4004-DFD2-F34F-A347-2C8B5806E46E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A45-A61E-B74A-BC59-40B5E8416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679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4004-DFD2-F34F-A347-2C8B5806E46E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A45-A61E-B74A-BC59-40B5E8416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335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4004-DFD2-F34F-A347-2C8B5806E46E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A45-A61E-B74A-BC59-40B5E8416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503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4004-DFD2-F34F-A347-2C8B5806E46E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A45-A61E-B74A-BC59-40B5E8416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138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4004-DFD2-F34F-A347-2C8B5806E46E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A45-A61E-B74A-BC59-40B5E8416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405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4004-DFD2-F34F-A347-2C8B5806E46E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A45-A61E-B74A-BC59-40B5E8416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834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4004-DFD2-F34F-A347-2C8B5806E46E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A45-A61E-B74A-BC59-40B5E8416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733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4004-DFD2-F34F-A347-2C8B5806E46E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A45-A61E-B74A-BC59-40B5E8416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091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4004-DFD2-F34F-A347-2C8B5806E46E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7A45-A61E-B74A-BC59-40B5E8416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510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14004-DFD2-F34F-A347-2C8B5806E46E}" type="datetimeFigureOut">
              <a:rPr lang="en-US" smtClean="0"/>
              <a:t>10/25/15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87A45-A61E-B74A-BC59-40B5E8416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25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8" Type="http://schemas.openxmlformats.org/officeDocument/2006/relationships/image" Target="../media/image8.jpeg"/><Relationship Id="rId9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ingi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832818" y="419896"/>
            <a:ext cx="7772400" cy="1470025"/>
          </a:xfrm>
        </p:spPr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</a:rPr>
              <a:t>Singin</a:t>
            </a:r>
            <a:r>
              <a:rPr lang="en-US" dirty="0" smtClean="0">
                <a:solidFill>
                  <a:srgbClr val="FFFF00"/>
                </a:solidFill>
              </a:rPr>
              <a:t>’ 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In the Rain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33371" y="309317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Directed By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Stanley </a:t>
            </a:r>
            <a:r>
              <a:rPr lang="en-US" dirty="0" err="1" smtClean="0">
                <a:solidFill>
                  <a:srgbClr val="FFFF00"/>
                </a:solidFill>
              </a:rPr>
              <a:t>Donen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Gene Kelly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007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4706" y="3213990"/>
            <a:ext cx="2096579" cy="72446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Actors</a:t>
            </a:r>
            <a:endParaRPr lang="en-US" dirty="0"/>
          </a:p>
        </p:txBody>
      </p:sp>
      <p:pic>
        <p:nvPicPr>
          <p:cNvPr id="4" name="Picture 3" descr="debbie reynold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67" y="453789"/>
            <a:ext cx="1460500" cy="1460500"/>
          </a:xfrm>
          <a:prstGeom prst="rect">
            <a:avLst/>
          </a:prstGeom>
        </p:spPr>
      </p:pic>
      <p:pic>
        <p:nvPicPr>
          <p:cNvPr id="5" name="Picture 4" descr="donald oconnor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67" y="2590226"/>
            <a:ext cx="1460500" cy="1460500"/>
          </a:xfrm>
          <a:prstGeom prst="rect">
            <a:avLst/>
          </a:prstGeom>
        </p:spPr>
      </p:pic>
      <p:pic>
        <p:nvPicPr>
          <p:cNvPr id="6" name="Picture 5" descr="douglas fowley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67" y="4758277"/>
            <a:ext cx="1358900" cy="1358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8447" y="1914289"/>
            <a:ext cx="1924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Debbie Reynolds</a:t>
            </a:r>
          </a:p>
          <a:p>
            <a:r>
              <a:rPr lang="en-US" dirty="0" smtClean="0"/>
              <a:t>as Kathy Selden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8447" y="4015988"/>
            <a:ext cx="1924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Donald O’Connor</a:t>
            </a:r>
          </a:p>
          <a:p>
            <a:r>
              <a:rPr lang="en-US" dirty="0"/>
              <a:t>a</a:t>
            </a:r>
            <a:r>
              <a:rPr lang="en-US" dirty="0" smtClean="0"/>
              <a:t>s Cosmo Brown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8446" y="6080667"/>
            <a:ext cx="1924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Douglas </a:t>
            </a:r>
            <a:r>
              <a:rPr lang="en-US" dirty="0" err="1" smtClean="0"/>
              <a:t>Fowley</a:t>
            </a:r>
            <a:endParaRPr lang="en-US" dirty="0" smtClean="0"/>
          </a:p>
          <a:p>
            <a:r>
              <a:rPr lang="en-US" dirty="0"/>
              <a:t>a</a:t>
            </a:r>
            <a:r>
              <a:rPr lang="en-US" dirty="0" smtClean="0"/>
              <a:t>s Roscoe Dexter</a:t>
            </a:r>
            <a:endParaRPr lang="en-US" dirty="0"/>
          </a:p>
        </p:txBody>
      </p:sp>
      <p:pic>
        <p:nvPicPr>
          <p:cNvPr id="10" name="Picture 9" descr="gene kelly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583" y="453789"/>
            <a:ext cx="1460500" cy="14605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710583" y="1943895"/>
            <a:ext cx="1880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Gene Kelly</a:t>
            </a:r>
          </a:p>
          <a:p>
            <a:r>
              <a:rPr lang="en-US" dirty="0" smtClean="0"/>
              <a:t>as Don Lockwood</a:t>
            </a:r>
            <a:endParaRPr lang="en-US" dirty="0"/>
          </a:p>
        </p:txBody>
      </p:sp>
      <p:pic>
        <p:nvPicPr>
          <p:cNvPr id="12" name="Picture 11" descr="jean hagen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575" y="453789"/>
            <a:ext cx="1460500" cy="14605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639575" y="1943895"/>
            <a:ext cx="2247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Jean Hagen</a:t>
            </a:r>
          </a:p>
          <a:p>
            <a:r>
              <a:rPr lang="en-US" dirty="0" smtClean="0"/>
              <a:t>as </a:t>
            </a:r>
            <a:r>
              <a:rPr lang="en-US" dirty="0" err="1" smtClean="0"/>
              <a:t>Lina</a:t>
            </a:r>
            <a:r>
              <a:rPr lang="en-US" dirty="0" smtClean="0"/>
              <a:t> </a:t>
            </a:r>
            <a:r>
              <a:rPr lang="en-US" dirty="0" err="1" smtClean="0"/>
              <a:t>Leamont</a:t>
            </a:r>
            <a:endParaRPr lang="en-US" dirty="0"/>
          </a:p>
        </p:txBody>
      </p:sp>
      <p:pic>
        <p:nvPicPr>
          <p:cNvPr id="14" name="Picture 13" descr="millard mitchel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746" y="4656677"/>
            <a:ext cx="1460500" cy="14605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710583" y="6013907"/>
            <a:ext cx="1880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Millard Mitchel</a:t>
            </a:r>
          </a:p>
          <a:p>
            <a:r>
              <a:rPr lang="en-US" dirty="0" smtClean="0"/>
              <a:t>as R.F. Simpson</a:t>
            </a:r>
          </a:p>
        </p:txBody>
      </p:sp>
      <p:pic>
        <p:nvPicPr>
          <p:cNvPr id="16" name="Picture 15" descr="rita moreno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575" y="4656677"/>
            <a:ext cx="1460500" cy="14605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639575" y="6013907"/>
            <a:ext cx="1884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Rita Moreno</a:t>
            </a:r>
          </a:p>
          <a:p>
            <a:r>
              <a:rPr lang="en-US" dirty="0" smtClean="0"/>
              <a:t>as Zelda Zanders</a:t>
            </a:r>
            <a:endParaRPr lang="en-US" dirty="0"/>
          </a:p>
        </p:txBody>
      </p:sp>
      <p:pic>
        <p:nvPicPr>
          <p:cNvPr id="18" name="Picture 17" descr="cyd charisse.jpe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575" y="2590226"/>
            <a:ext cx="1460500" cy="14605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639575" y="4050726"/>
            <a:ext cx="1640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Cyd</a:t>
            </a:r>
            <a:r>
              <a:rPr lang="en-US" dirty="0" smtClean="0"/>
              <a:t> </a:t>
            </a:r>
            <a:r>
              <a:rPr lang="en-US" dirty="0" err="1" smtClean="0"/>
              <a:t>Charisse</a:t>
            </a:r>
            <a:endParaRPr lang="en-US" dirty="0" smtClean="0"/>
          </a:p>
          <a:p>
            <a:r>
              <a:rPr lang="en-US" dirty="0" smtClean="0"/>
              <a:t>as Dancer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395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0117"/>
            <a:ext cx="8229600" cy="780831"/>
          </a:xfrm>
        </p:spPr>
        <p:txBody>
          <a:bodyPr/>
          <a:lstStyle/>
          <a:p>
            <a:r>
              <a:rPr lang="en-US" dirty="0" smtClean="0"/>
              <a:t>Awards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6798"/>
            <a:ext cx="8229600" cy="5295630"/>
          </a:xfrm>
        </p:spPr>
        <p:txBody>
          <a:bodyPr/>
          <a:lstStyle/>
          <a:p>
            <a:r>
              <a:rPr lang="en-US" dirty="0" smtClean="0"/>
              <a:t>Won a Golden Globe Best Motion Picture Actor- Donald O’Connor</a:t>
            </a:r>
          </a:p>
          <a:p>
            <a:r>
              <a:rPr lang="en-US" dirty="0" smtClean="0"/>
              <a:t>Nominated for a Golden Globe for Best Motion Picture- Musical/comedy</a:t>
            </a:r>
          </a:p>
          <a:p>
            <a:r>
              <a:rPr lang="en-US" dirty="0" smtClean="0"/>
              <a:t>Nominated</a:t>
            </a:r>
            <a:r>
              <a:rPr lang="en-US" dirty="0"/>
              <a:t> </a:t>
            </a:r>
            <a:r>
              <a:rPr lang="en-US" dirty="0" smtClean="0"/>
              <a:t>for Academy Award Best Actress- Jean Hagen and Best Music, Scoring of a Musical Picture</a:t>
            </a:r>
          </a:p>
        </p:txBody>
      </p:sp>
    </p:spTree>
    <p:extLst>
      <p:ext uri="{BB962C8B-B14F-4D97-AF65-F5344CB8AC3E}">
        <p14:creationId xmlns:p14="http://schemas.microsoft.com/office/powerpoint/2010/main" val="3573550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Awards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Writers Guild of America- Best Written American Musical</a:t>
            </a:r>
          </a:p>
          <a:p>
            <a:r>
              <a:rPr lang="en-US" dirty="0" smtClean="0"/>
              <a:t>10</a:t>
            </a:r>
            <a:r>
              <a:rPr lang="en-US" baseline="30000" dirty="0" smtClean="0"/>
              <a:t>th</a:t>
            </a:r>
            <a:r>
              <a:rPr lang="en-US" dirty="0" smtClean="0"/>
              <a:t> Greatest Film of all Time by Entertainment Weekly</a:t>
            </a:r>
          </a:p>
          <a:p>
            <a:r>
              <a:rPr lang="en-US" dirty="0" smtClean="0"/>
              <a:t>American Film Institute voted it #1 Movie Musical</a:t>
            </a:r>
          </a:p>
        </p:txBody>
      </p:sp>
    </p:spTree>
    <p:extLst>
      <p:ext uri="{BB962C8B-B14F-4D97-AF65-F5344CB8AC3E}">
        <p14:creationId xmlns:p14="http://schemas.microsoft.com/office/powerpoint/2010/main" val="830789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7226"/>
            <a:ext cx="8229600" cy="1143000"/>
          </a:xfrm>
        </p:spPr>
        <p:txBody>
          <a:bodyPr/>
          <a:lstStyle/>
          <a:p>
            <a:r>
              <a:rPr lang="en-US" dirty="0" smtClean="0"/>
              <a:t>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“Real” Hollywood - The movie cheerfully sheds light on the un-realness behind the isolated lives within Hollywood</a:t>
            </a:r>
          </a:p>
          <a:p>
            <a:r>
              <a:rPr lang="en-US" dirty="0" smtClean="0"/>
              <a:t>Love - There are two different celebrities trying to make it in the industry while unknowingly falling in love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004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Cinematic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of the scenes in which they are singing or moving along the street are all filmed in one shot. The camera pans steadily in literally all directions giving a nice flow to the scenes.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275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you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script was written after the songs, so the writers had to generate a plot to fit the songs.</a:t>
            </a:r>
          </a:p>
          <a:p>
            <a:r>
              <a:rPr lang="en-US" dirty="0" smtClean="0"/>
              <a:t>The rain seen through out the film is actually a mixture of milk and water. The combination showed up much better on screen, but caused Gene Kelly’s suit to shrink.</a:t>
            </a:r>
          </a:p>
          <a:p>
            <a:r>
              <a:rPr lang="en-US" dirty="0" smtClean="0"/>
              <a:t>The “Broadway Ballet” scene took a month and a half to finish and cost 1/5 of the movies budget($600,000)</a:t>
            </a:r>
          </a:p>
        </p:txBody>
      </p:sp>
    </p:spTree>
    <p:extLst>
      <p:ext uri="{BB962C8B-B14F-4D97-AF65-F5344CB8AC3E}">
        <p14:creationId xmlns:p14="http://schemas.microsoft.com/office/powerpoint/2010/main" val="2025248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was it so difficult for the actors and crew to get use to the new “talkie” movies?</a:t>
            </a:r>
          </a:p>
          <a:p>
            <a:endParaRPr lang="en-US" dirty="0" smtClean="0"/>
          </a:p>
          <a:p>
            <a:r>
              <a:rPr lang="en-US" dirty="0" smtClean="0"/>
              <a:t>How would you have reacted,</a:t>
            </a:r>
            <a:r>
              <a:rPr lang="en-US" dirty="0"/>
              <a:t> </a:t>
            </a:r>
            <a:r>
              <a:rPr lang="en-US" dirty="0" smtClean="0"/>
              <a:t>as an audience member, to the invention of sound in movies?</a:t>
            </a:r>
          </a:p>
          <a:p>
            <a:endParaRPr lang="en-US" dirty="0"/>
          </a:p>
          <a:p>
            <a:r>
              <a:rPr lang="en-US" dirty="0" smtClean="0"/>
              <a:t>Does the flowing camera help or hurt the film as a whole?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607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832964"/>
          </a:xfrm>
        </p:spPr>
        <p:txBody>
          <a:bodyPr>
            <a:normAutofit/>
          </a:bodyPr>
          <a:lstStyle/>
          <a:p>
            <a:r>
              <a:rPr lang="en-US" dirty="0" err="1" smtClean="0"/>
              <a:t>Mcgee</a:t>
            </a:r>
            <a:r>
              <a:rPr lang="en-US" dirty="0" smtClean="0"/>
              <a:t>, Scott. “Behind the Camera” </a:t>
            </a:r>
            <a:r>
              <a:rPr lang="en-US" i="1" dirty="0" smtClean="0"/>
              <a:t>Turner Classic Movies</a:t>
            </a:r>
            <a:r>
              <a:rPr lang="en-US" dirty="0" smtClean="0"/>
              <a:t>. TCM, </a:t>
            </a:r>
            <a:r>
              <a:rPr lang="en-US" dirty="0" err="1" smtClean="0"/>
              <a:t>n.d.</a:t>
            </a:r>
            <a:r>
              <a:rPr lang="en-US" dirty="0" smtClean="0"/>
              <a:t> Web. 23 Oct. 2015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Singin</a:t>
            </a:r>
            <a:r>
              <a:rPr lang="en-US" dirty="0" smtClean="0"/>
              <a:t>’ in the Rain Comes to London’s West End: We’ll Make a Splash. “ </a:t>
            </a:r>
            <a:r>
              <a:rPr lang="en-US" i="1" dirty="0" smtClean="0"/>
              <a:t>The Telegraph</a:t>
            </a:r>
            <a:r>
              <a:rPr lang="en-US" dirty="0" smtClean="0"/>
              <a:t>. Telegraph Media Group, </a:t>
            </a:r>
            <a:r>
              <a:rPr lang="en-US" dirty="0" err="1" smtClean="0"/>
              <a:t>n.d.</a:t>
            </a:r>
            <a:r>
              <a:rPr lang="en-US" dirty="0" smtClean="0"/>
              <a:t> Web. 23 Oct. 2015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Singin</a:t>
            </a:r>
            <a:r>
              <a:rPr lang="en-US" dirty="0" smtClean="0"/>
              <a:t>’ in the Rain.” </a:t>
            </a:r>
            <a:r>
              <a:rPr lang="en-US" i="1" dirty="0" err="1" smtClean="0"/>
              <a:t>IMDb</a:t>
            </a:r>
            <a:r>
              <a:rPr lang="en-US" dirty="0" smtClean="0"/>
              <a:t>. </a:t>
            </a:r>
            <a:r>
              <a:rPr lang="en-US" dirty="0" err="1" smtClean="0"/>
              <a:t>IMDb.com</a:t>
            </a:r>
            <a:r>
              <a:rPr lang="en-US" dirty="0" smtClean="0"/>
              <a:t>, </a:t>
            </a:r>
            <a:r>
              <a:rPr lang="en-US" dirty="0" err="1" smtClean="0"/>
              <a:t>n.d.</a:t>
            </a:r>
            <a:r>
              <a:rPr lang="en-US" dirty="0" smtClean="0"/>
              <a:t> Web. 23 Oct. </a:t>
            </a:r>
            <a:r>
              <a:rPr lang="en-US" dirty="0" smtClean="0"/>
              <a:t>2015</a:t>
            </a:r>
          </a:p>
          <a:p>
            <a:endParaRPr lang="en-US" dirty="0"/>
          </a:p>
          <a:p>
            <a:r>
              <a:rPr lang="en-US" dirty="0" smtClean="0"/>
              <a:t>By </a:t>
            </a:r>
            <a:r>
              <a:rPr lang="en-US" smtClean="0"/>
              <a:t>Connor Bresnahan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406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424</Words>
  <Application>Microsoft Macintosh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Singin’  In the Rain</vt:lpstr>
      <vt:lpstr>Actors</vt:lpstr>
      <vt:lpstr>Awards</vt:lpstr>
      <vt:lpstr>Awards cont.</vt:lpstr>
      <vt:lpstr>Themes</vt:lpstr>
      <vt:lpstr>Cinematic Elements</vt:lpstr>
      <vt:lpstr>Did you know?</vt:lpstr>
      <vt:lpstr>Discussion Questions</vt:lpstr>
      <vt:lpstr>Works Cited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Connor Bresnahan</dc:creator>
  <cp:lastModifiedBy>Connor Bresnahan</cp:lastModifiedBy>
  <cp:revision>13</cp:revision>
  <dcterms:created xsi:type="dcterms:W3CDTF">2015-10-23T13:40:36Z</dcterms:created>
  <dcterms:modified xsi:type="dcterms:W3CDTF">2015-10-25T17:07:35Z</dcterms:modified>
</cp:coreProperties>
</file>