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2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12/1/15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12/1/15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12/1/15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12/1/15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I'll%20cover%20you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musical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Micah Talbot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6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angles</a:t>
            </a:r>
            <a:endParaRPr lang="en-US" dirty="0"/>
          </a:p>
        </p:txBody>
      </p:sp>
      <p:pic>
        <p:nvPicPr>
          <p:cNvPr id="4" name="Content Placeholder 3" descr="2014-12-31-merylstreepthewitchintothewoods666-thumb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5" r="-3605"/>
          <a:stretch>
            <a:fillRect/>
          </a:stretch>
        </p:blipFill>
        <p:spPr>
          <a:xfrm>
            <a:off x="1371600" y="2438401"/>
            <a:ext cx="6400800" cy="2594850"/>
          </a:xfrm>
        </p:spPr>
      </p:pic>
      <p:sp>
        <p:nvSpPr>
          <p:cNvPr id="5" name="TextBox 4"/>
          <p:cNvSpPr txBox="1"/>
          <p:nvPr/>
        </p:nvSpPr>
        <p:spPr>
          <a:xfrm>
            <a:off x="1661833" y="5456608"/>
            <a:ext cx="108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Close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7953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</a:t>
            </a:r>
            <a:endParaRPr lang="en-US" dirty="0"/>
          </a:p>
        </p:txBody>
      </p:sp>
      <p:pic>
        <p:nvPicPr>
          <p:cNvPr id="4" name="Content Placeholder 3" descr="Dreamgirls-movie-3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573" r="-285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7383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Lighting</a:t>
            </a:r>
            <a:endParaRPr lang="en-US" dirty="0"/>
          </a:p>
        </p:txBody>
      </p:sp>
      <p:pic>
        <p:nvPicPr>
          <p:cNvPr id="4" name="Content Placeholder 3" descr="tumblr_megoyv9FhD1rkuf9uo1_50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0" r="-39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7264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file"/>
              </a:rPr>
              <a:t>https://</a:t>
            </a:r>
            <a:r>
              <a:rPr lang="en-US" dirty="0" err="1">
                <a:hlinkClick r:id="rId2" action="ppaction://hlinkfile"/>
              </a:rPr>
              <a:t>www.youtube.com</a:t>
            </a:r>
            <a:r>
              <a:rPr lang="en-US" dirty="0">
                <a:hlinkClick r:id="rId2" action="ppaction://hlinkfile"/>
              </a:rPr>
              <a:t>/</a:t>
            </a:r>
            <a:r>
              <a:rPr lang="en-US" dirty="0" err="1">
                <a:hlinkClick r:id="rId2" action="ppaction://hlinkfile"/>
              </a:rPr>
              <a:t>watch?v</a:t>
            </a:r>
            <a:r>
              <a:rPr lang="en-US" dirty="0">
                <a:hlinkClick r:id="rId2" action="ppaction://hlinkfile"/>
              </a:rPr>
              <a:t>=Fi9srqFqCFo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714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"Film 1927-1930 II: Hollywood Panics." </a:t>
            </a:r>
            <a:r>
              <a:rPr lang="en-US" i="1" dirty="0"/>
              <a:t>Film 1927-1930 II: Hollywood Panics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01 Dec. 2015. &lt;http://www.musicals101.com/1927-30film2.htm&gt;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dirty="0"/>
              <a:t>"Camera Angles." </a:t>
            </a:r>
            <a:r>
              <a:rPr lang="en-US" i="1" dirty="0"/>
              <a:t>Camera Angles</a:t>
            </a:r>
            <a:r>
              <a:rPr lang="en-US" dirty="0"/>
              <a:t>. </a:t>
            </a:r>
            <a:r>
              <a:rPr lang="en-US" dirty="0" err="1"/>
              <a:t>N.p</a:t>
            </a:r>
            <a:r>
              <a:rPr lang="en-US" dirty="0"/>
              <a:t>., </a:t>
            </a:r>
            <a:r>
              <a:rPr lang="en-US" dirty="0" err="1"/>
              <a:t>n.d.</a:t>
            </a:r>
            <a:r>
              <a:rPr lang="en-US" dirty="0"/>
              <a:t> Web. 01 Dec. 2015. &lt;http://</a:t>
            </a:r>
            <a:r>
              <a:rPr lang="en-US" dirty="0" err="1"/>
              <a:t>www.mediaknowall.com</a:t>
            </a:r>
            <a:r>
              <a:rPr lang="en-US" dirty="0"/>
              <a:t>/</a:t>
            </a:r>
            <a:r>
              <a:rPr lang="en-US" dirty="0" err="1"/>
              <a:t>camangles.html</a:t>
            </a:r>
            <a:r>
              <a:rPr lang="en-US"/>
              <a:t>&gt;</a:t>
            </a:r>
            <a:r>
              <a:rPr lang="en-US" smtClean="0"/>
              <a:t>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3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081914"/>
            <a:ext cx="6400800" cy="899286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 descr="hollywood-musicals-collection-20080829093343670-00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067" r="-12067"/>
          <a:stretch>
            <a:fillRect/>
          </a:stretch>
        </p:blipFill>
        <p:spPr>
          <a:xfrm>
            <a:off x="1113113" y="1207352"/>
            <a:ext cx="6851141" cy="4343335"/>
          </a:xfrm>
        </p:spPr>
      </p:pic>
    </p:spTree>
    <p:extLst>
      <p:ext uri="{BB962C8B-B14F-4D97-AF65-F5344CB8AC3E}">
        <p14:creationId xmlns:p14="http://schemas.microsoft.com/office/powerpoint/2010/main" val="1402813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5-12-01 at 7.22.32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77" r="-121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218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movie musicals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By 1928, chaos reigned in Hollywood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Most major studios had been caught unprepared by the overwhelming </a:t>
            </a:r>
            <a:r>
              <a:rPr lang="en-US" sz="1200" dirty="0" smtClean="0"/>
              <a:t>demand </a:t>
            </a:r>
            <a:r>
              <a:rPr lang="en-US" sz="1200" dirty="0"/>
              <a:t>for talking films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Critically acclaimed silent films were suddenly playing to near-empty </a:t>
            </a:r>
            <a:r>
              <a:rPr lang="en-US" sz="1200" dirty="0" smtClean="0"/>
              <a:t>theatres.</a:t>
            </a:r>
          </a:p>
          <a:p>
            <a:r>
              <a:rPr lang="en-US" sz="1200" dirty="0"/>
              <a:t>T</a:t>
            </a:r>
            <a:r>
              <a:rPr lang="en-US" sz="1200" dirty="0" smtClean="0"/>
              <a:t>heatre </a:t>
            </a:r>
            <a:r>
              <a:rPr lang="en-US" sz="1200" dirty="0"/>
              <a:t>owners watched locals drive off to the nearest city with a sound </a:t>
            </a:r>
            <a:r>
              <a:rPr lang="en-US" sz="1200" dirty="0" smtClean="0"/>
              <a:t>theatre.</a:t>
            </a:r>
          </a:p>
          <a:p>
            <a:r>
              <a:rPr lang="en-US" sz="1200" dirty="0"/>
              <a:t>Silent </a:t>
            </a:r>
            <a:r>
              <a:rPr lang="en-US" sz="1200" dirty="0" smtClean="0"/>
              <a:t>films were </a:t>
            </a:r>
            <a:r>
              <a:rPr lang="en-US" sz="1200" dirty="0"/>
              <a:t>suddenly yesterday's news, and no one in the industry was sure what lay ahead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S</a:t>
            </a:r>
            <a:r>
              <a:rPr lang="en-US" sz="1200" dirty="0" smtClean="0"/>
              <a:t>tudios </a:t>
            </a:r>
            <a:r>
              <a:rPr lang="en-US" sz="1200" dirty="0"/>
              <a:t>raced to build soundproof </a:t>
            </a:r>
            <a:r>
              <a:rPr lang="en-US" sz="1200" dirty="0" smtClean="0"/>
              <a:t>facilities </a:t>
            </a:r>
            <a:r>
              <a:rPr lang="en-US" sz="1200" dirty="0"/>
              <a:t>and find ways to master a very different way of making films</a:t>
            </a:r>
            <a:r>
              <a:rPr lang="en-US" sz="1200" dirty="0" smtClean="0"/>
              <a:t>.</a:t>
            </a:r>
          </a:p>
          <a:p>
            <a:r>
              <a:rPr lang="en-US" sz="1200" dirty="0"/>
              <a:t>E</a:t>
            </a:r>
            <a:r>
              <a:rPr lang="en-US" sz="1200" dirty="0" smtClean="0"/>
              <a:t>xecutives </a:t>
            </a:r>
            <a:r>
              <a:rPr lang="en-US" sz="1200" dirty="0"/>
              <a:t>purchased the rights to hundreds of existing plays and songs, and every major studio hired Broadway composers to write new screen musicals.</a:t>
            </a:r>
          </a:p>
        </p:txBody>
      </p:sp>
    </p:spTree>
    <p:extLst>
      <p:ext uri="{BB962C8B-B14F-4D97-AF65-F5344CB8AC3E}">
        <p14:creationId xmlns:p14="http://schemas.microsoft.com/office/powerpoint/2010/main" val="292903340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dirty="0"/>
              <a:t>Sound completely supplanted silent film by 1929</a:t>
            </a:r>
            <a:r>
              <a:rPr lang="en-US" sz="1200" dirty="0" smtClean="0"/>
              <a:t>. </a:t>
            </a:r>
          </a:p>
          <a:p>
            <a:r>
              <a:rPr lang="en-US" sz="1200" dirty="0"/>
              <a:t>Silent stars with thick accents or voices that could not overcome early recording techniques slipped into quick </a:t>
            </a:r>
            <a:r>
              <a:rPr lang="en-US" sz="1200" dirty="0" smtClean="0"/>
              <a:t>obscurity.</a:t>
            </a:r>
          </a:p>
          <a:p>
            <a:r>
              <a:rPr lang="en-US" sz="1200" dirty="0"/>
              <a:t>S</a:t>
            </a:r>
            <a:r>
              <a:rPr lang="en-US" sz="1200" dirty="0" smtClean="0"/>
              <a:t>tudio </a:t>
            </a:r>
            <a:r>
              <a:rPr lang="en-US" sz="1200" dirty="0"/>
              <a:t>executives used sound as an excuse to dispose of "difficult" stars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The last major studio to switch to sound production was MGM studious.</a:t>
            </a:r>
          </a:p>
          <a:p>
            <a:r>
              <a:rPr lang="en-US" sz="1200" dirty="0"/>
              <a:t>The studio's sound team invented two vital </a:t>
            </a:r>
            <a:r>
              <a:rPr lang="en-US" sz="1200" dirty="0" smtClean="0"/>
              <a:t>technologies: Sound editing and pre-recorded tracks.</a:t>
            </a:r>
          </a:p>
          <a:p>
            <a:r>
              <a:rPr lang="en-US" sz="1200" dirty="0"/>
              <a:t>the use of pre-recorded sound allowed for more creative camera angles with better sound quality, it quickly became standard procedure for all musical films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Movie-musicals began to captivate audiences and were commercial successes and remain so to this day.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05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elements of musicals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M</a:t>
            </a:r>
            <a:r>
              <a:rPr lang="en-US" sz="1400" dirty="0" smtClean="0"/>
              <a:t>ise</a:t>
            </a:r>
            <a:r>
              <a:rPr lang="en-US" sz="1400" dirty="0"/>
              <a:t>-en-</a:t>
            </a:r>
            <a:r>
              <a:rPr lang="en-US" sz="1400" dirty="0" smtClean="0"/>
              <a:t>scène is a key element.</a:t>
            </a:r>
          </a:p>
          <a:p>
            <a:r>
              <a:rPr lang="en-US" sz="1400" dirty="0" smtClean="0"/>
              <a:t>The biggest, and most obvious, element of of </a:t>
            </a:r>
            <a:r>
              <a:rPr lang="en-US" sz="1400" dirty="0"/>
              <a:t>m</a:t>
            </a:r>
            <a:r>
              <a:rPr lang="en-US" sz="1400" dirty="0" smtClean="0"/>
              <a:t>ovie-musicals is the music.</a:t>
            </a:r>
          </a:p>
          <a:p>
            <a:r>
              <a:rPr lang="en-US" sz="1400" dirty="0" smtClean="0"/>
              <a:t>Lighting is extremely important in live stage Theatre.  It is also equally important to the film version of the musical.</a:t>
            </a:r>
          </a:p>
          <a:p>
            <a:r>
              <a:rPr lang="en-US" sz="1400" dirty="0" smtClean="0"/>
              <a:t>Camera angles in movie-musicals also tend to be exaggerated.  </a:t>
            </a:r>
          </a:p>
          <a:p>
            <a:r>
              <a:rPr lang="en-US" sz="1400" dirty="0" smtClean="0"/>
              <a:t>These elements are crucial to the story-telling of a movie-musical</a:t>
            </a:r>
          </a:p>
        </p:txBody>
      </p:sp>
    </p:spTree>
    <p:extLst>
      <p:ext uri="{BB962C8B-B14F-4D97-AF65-F5344CB8AC3E}">
        <p14:creationId xmlns:p14="http://schemas.microsoft.com/office/powerpoint/2010/main" val="328462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Mise-en-scène</a:t>
            </a:r>
          </a:p>
        </p:txBody>
      </p:sp>
      <p:pic>
        <p:nvPicPr>
          <p:cNvPr id="4" name="Content Placeholder 3" descr="La-Vie-Boheme-rent-207006_425_17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70" b="-7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329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umblr_lj5mtiezzH1qixy95o1_250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60" r="-289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6925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 angles</a:t>
            </a:r>
            <a:endParaRPr lang="en-US" dirty="0"/>
          </a:p>
        </p:txBody>
      </p:sp>
      <p:pic>
        <p:nvPicPr>
          <p:cNvPr id="4" name="Content Placeholder 3" descr="Rocky-Horro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0" r="-3390"/>
          <a:stretch>
            <a:fillRect/>
          </a:stretch>
        </p:blipFill>
        <p:spPr>
          <a:xfrm>
            <a:off x="1371600" y="2438401"/>
            <a:ext cx="6400800" cy="2554048"/>
          </a:xfrm>
        </p:spPr>
      </p:pic>
      <p:sp>
        <p:nvSpPr>
          <p:cNvPr id="6" name="TextBox 5"/>
          <p:cNvSpPr txBox="1"/>
          <p:nvPr/>
        </p:nvSpPr>
        <p:spPr>
          <a:xfrm>
            <a:off x="1564301" y="5318982"/>
            <a:ext cx="149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Medium shot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8954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1280</TotalTime>
  <Words>432</Words>
  <Application>Microsoft Macintosh PowerPoint</Application>
  <PresentationFormat>On-screen Show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The American musical</vt:lpstr>
      <vt:lpstr>PowerPoint Presentation</vt:lpstr>
      <vt:lpstr>PowerPoint Presentation</vt:lpstr>
      <vt:lpstr>History of movie musicals</vt:lpstr>
      <vt:lpstr>History (continued)</vt:lpstr>
      <vt:lpstr>Important elements of musicals</vt:lpstr>
      <vt:lpstr>Mise-en-scène</vt:lpstr>
      <vt:lpstr>PowerPoint Presentation</vt:lpstr>
      <vt:lpstr>Camera angles</vt:lpstr>
      <vt:lpstr>Camera angles</vt:lpstr>
      <vt:lpstr>Lighting</vt:lpstr>
      <vt:lpstr>Lighting</vt:lpstr>
      <vt:lpstr>Sound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musical</dc:title>
  <dc:creator>Micah Talbot</dc:creator>
  <cp:lastModifiedBy>Micah Talbot</cp:lastModifiedBy>
  <cp:revision>28</cp:revision>
  <dcterms:created xsi:type="dcterms:W3CDTF">2015-12-01T01:54:28Z</dcterms:created>
  <dcterms:modified xsi:type="dcterms:W3CDTF">2015-12-02T04:32:59Z</dcterms:modified>
</cp:coreProperties>
</file>